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8" r:id="rId2"/>
    <p:sldId id="259" r:id="rId3"/>
    <p:sldId id="261" r:id="rId4"/>
    <p:sldId id="262" r:id="rId5"/>
    <p:sldId id="260" r:id="rId6"/>
  </p:sldIdLst>
  <p:sldSz cx="10080625" cy="3240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2F6"/>
    <a:srgbClr val="F2F8FC"/>
    <a:srgbClr val="D7ECF9"/>
    <a:srgbClr val="EAF2FA"/>
    <a:srgbClr val="3735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92"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078" y="530264"/>
            <a:ext cx="7560469" cy="1128031"/>
          </a:xfrm>
        </p:spPr>
        <p:txBody>
          <a:bodyPr anchor="b"/>
          <a:lstStyle>
            <a:lvl1pPr algn="ctr">
              <a:defRPr sz="2835"/>
            </a:lvl1pPr>
          </a:lstStyle>
          <a:p>
            <a:r>
              <a:rPr lang="en-US"/>
              <a:t>Click to edit Master title style</a:t>
            </a:r>
            <a:endParaRPr lang="en-US" dirty="0"/>
          </a:p>
        </p:txBody>
      </p:sp>
      <p:sp>
        <p:nvSpPr>
          <p:cNvPr id="3" name="Subtitle 2"/>
          <p:cNvSpPr>
            <a:spLocks noGrp="1"/>
          </p:cNvSpPr>
          <p:nvPr>
            <p:ph type="subTitle" idx="1"/>
          </p:nvPr>
        </p:nvSpPr>
        <p:spPr>
          <a:xfrm>
            <a:off x="1260078" y="1701796"/>
            <a:ext cx="7560469" cy="782271"/>
          </a:xfrm>
        </p:spPr>
        <p:txBody>
          <a:bodyPr/>
          <a:lstStyle>
            <a:lvl1pPr marL="0" indent="0" algn="ctr">
              <a:buNone/>
              <a:defRPr sz="1134"/>
            </a:lvl1pPr>
            <a:lvl2pPr marL="216027" indent="0" algn="ctr">
              <a:buNone/>
              <a:defRPr sz="945"/>
            </a:lvl2pPr>
            <a:lvl3pPr marL="432054" indent="0" algn="ctr">
              <a:buNone/>
              <a:defRPr sz="851"/>
            </a:lvl3pPr>
            <a:lvl4pPr marL="648081" indent="0" algn="ctr">
              <a:buNone/>
              <a:defRPr sz="756"/>
            </a:lvl4pPr>
            <a:lvl5pPr marL="864108" indent="0" algn="ctr">
              <a:buNone/>
              <a:defRPr sz="756"/>
            </a:lvl5pPr>
            <a:lvl6pPr marL="1080135" indent="0" algn="ctr">
              <a:buNone/>
              <a:defRPr sz="756"/>
            </a:lvl6pPr>
            <a:lvl7pPr marL="1296162" indent="0" algn="ctr">
              <a:buNone/>
              <a:defRPr sz="756"/>
            </a:lvl7pPr>
            <a:lvl8pPr marL="1512189" indent="0" algn="ctr">
              <a:buNone/>
              <a:defRPr sz="756"/>
            </a:lvl8pPr>
            <a:lvl9pPr marL="1728216" indent="0" algn="ctr">
              <a:buNone/>
              <a:defRPr sz="75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12/10/2025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108045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12/10/2025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468537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3947" y="172505"/>
            <a:ext cx="2173635" cy="27458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3043" y="172505"/>
            <a:ext cx="6394896" cy="2745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12/10/2025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259998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12/10/2025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17969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807773"/>
            <a:ext cx="8694539" cy="1347786"/>
          </a:xfrm>
        </p:spPr>
        <p:txBody>
          <a:bodyPr anchor="b"/>
          <a:lstStyle>
            <a:lvl1pPr>
              <a:defRPr sz="2835"/>
            </a:lvl1pPr>
          </a:lstStyle>
          <a:p>
            <a:r>
              <a:rPr lang="en-US"/>
              <a:t>Click to edit Master title style</a:t>
            </a:r>
            <a:endParaRPr lang="en-US" dirty="0"/>
          </a:p>
        </p:txBody>
      </p:sp>
      <p:sp>
        <p:nvSpPr>
          <p:cNvPr id="3" name="Text Placeholder 2"/>
          <p:cNvSpPr>
            <a:spLocks noGrp="1"/>
          </p:cNvSpPr>
          <p:nvPr>
            <p:ph type="body" idx="1"/>
          </p:nvPr>
        </p:nvSpPr>
        <p:spPr>
          <a:xfrm>
            <a:off x="687793" y="2168309"/>
            <a:ext cx="8694539" cy="708769"/>
          </a:xfrm>
        </p:spPr>
        <p:txBody>
          <a:bodyPr/>
          <a:lstStyle>
            <a:lvl1pPr marL="0" indent="0">
              <a:buNone/>
              <a:defRPr sz="1134">
                <a:solidFill>
                  <a:schemeClr val="tx1">
                    <a:tint val="82000"/>
                  </a:schemeClr>
                </a:solidFill>
              </a:defRPr>
            </a:lvl1pPr>
            <a:lvl2pPr marL="216027" indent="0">
              <a:buNone/>
              <a:defRPr sz="945">
                <a:solidFill>
                  <a:schemeClr val="tx1">
                    <a:tint val="82000"/>
                  </a:schemeClr>
                </a:solidFill>
              </a:defRPr>
            </a:lvl2pPr>
            <a:lvl3pPr marL="432054" indent="0">
              <a:buNone/>
              <a:defRPr sz="851">
                <a:solidFill>
                  <a:schemeClr val="tx1">
                    <a:tint val="82000"/>
                  </a:schemeClr>
                </a:solidFill>
              </a:defRPr>
            </a:lvl3pPr>
            <a:lvl4pPr marL="648081" indent="0">
              <a:buNone/>
              <a:defRPr sz="756">
                <a:solidFill>
                  <a:schemeClr val="tx1">
                    <a:tint val="82000"/>
                  </a:schemeClr>
                </a:solidFill>
              </a:defRPr>
            </a:lvl4pPr>
            <a:lvl5pPr marL="864108" indent="0">
              <a:buNone/>
              <a:defRPr sz="756">
                <a:solidFill>
                  <a:schemeClr val="tx1">
                    <a:tint val="82000"/>
                  </a:schemeClr>
                </a:solidFill>
              </a:defRPr>
            </a:lvl5pPr>
            <a:lvl6pPr marL="1080135" indent="0">
              <a:buNone/>
              <a:defRPr sz="756">
                <a:solidFill>
                  <a:schemeClr val="tx1">
                    <a:tint val="82000"/>
                  </a:schemeClr>
                </a:solidFill>
              </a:defRPr>
            </a:lvl6pPr>
            <a:lvl7pPr marL="1296162" indent="0">
              <a:buNone/>
              <a:defRPr sz="756">
                <a:solidFill>
                  <a:schemeClr val="tx1">
                    <a:tint val="82000"/>
                  </a:schemeClr>
                </a:solidFill>
              </a:defRPr>
            </a:lvl7pPr>
            <a:lvl8pPr marL="1512189" indent="0">
              <a:buNone/>
              <a:defRPr sz="756">
                <a:solidFill>
                  <a:schemeClr val="tx1">
                    <a:tint val="82000"/>
                  </a:schemeClr>
                </a:solidFill>
              </a:defRPr>
            </a:lvl8pPr>
            <a:lvl9pPr marL="1728216" indent="0">
              <a:buNone/>
              <a:defRPr sz="756">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F69B07-149C-480A-A890-BD4AE7787C02}" type="datetimeFigureOut">
              <a:rPr lang="en-NL" smtClean="0"/>
              <a:t>12/10/2025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170073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3043" y="862523"/>
            <a:ext cx="4284266" cy="2055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03316" y="862523"/>
            <a:ext cx="4284266" cy="2055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F69B07-149C-480A-A890-BD4AE7787C02}" type="datetimeFigureOut">
              <a:rPr lang="en-NL" smtClean="0"/>
              <a:t>12/10/2025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317410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356" y="172505"/>
            <a:ext cx="8694539" cy="62626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4357" y="794272"/>
            <a:ext cx="4264576"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en-US"/>
              <a:t>Click to edit Master text styles</a:t>
            </a:r>
          </a:p>
        </p:txBody>
      </p:sp>
      <p:sp>
        <p:nvSpPr>
          <p:cNvPr id="4" name="Content Placeholder 3"/>
          <p:cNvSpPr>
            <a:spLocks noGrp="1"/>
          </p:cNvSpPr>
          <p:nvPr>
            <p:ph sz="half" idx="2"/>
          </p:nvPr>
        </p:nvSpPr>
        <p:spPr>
          <a:xfrm>
            <a:off x="694357" y="1183532"/>
            <a:ext cx="4264576" cy="1740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03316" y="794272"/>
            <a:ext cx="4285579"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en-US"/>
              <a:t>Click to edit Master text styles</a:t>
            </a:r>
          </a:p>
        </p:txBody>
      </p:sp>
      <p:sp>
        <p:nvSpPr>
          <p:cNvPr id="6" name="Content Placeholder 5"/>
          <p:cNvSpPr>
            <a:spLocks noGrp="1"/>
          </p:cNvSpPr>
          <p:nvPr>
            <p:ph sz="quarter" idx="4"/>
          </p:nvPr>
        </p:nvSpPr>
        <p:spPr>
          <a:xfrm>
            <a:off x="5103316" y="1183532"/>
            <a:ext cx="4285579" cy="1740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F69B07-149C-480A-A890-BD4AE7787C02}" type="datetimeFigureOut">
              <a:rPr lang="en-NL" smtClean="0"/>
              <a:t>12/10/2025</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207863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F69B07-149C-480A-A890-BD4AE7787C02}" type="datetimeFigureOut">
              <a:rPr lang="en-NL" smtClean="0"/>
              <a:t>12/10/2025</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221397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F69B07-149C-480A-A890-BD4AE7787C02}" type="datetimeFigureOut">
              <a:rPr lang="en-NL" smtClean="0"/>
              <a:t>12/10/2025</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418385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216006"/>
            <a:ext cx="3251264" cy="756021"/>
          </a:xfrm>
        </p:spPr>
        <p:txBody>
          <a:bodyPr anchor="b"/>
          <a:lstStyle>
            <a:lvl1pPr>
              <a:defRPr sz="1512"/>
            </a:lvl1pPr>
          </a:lstStyle>
          <a:p>
            <a:r>
              <a:rPr lang="en-US"/>
              <a:t>Click to edit Master title style</a:t>
            </a:r>
            <a:endParaRPr lang="en-US" dirty="0"/>
          </a:p>
        </p:txBody>
      </p:sp>
      <p:sp>
        <p:nvSpPr>
          <p:cNvPr id="3" name="Content Placeholder 2"/>
          <p:cNvSpPr>
            <a:spLocks noGrp="1"/>
          </p:cNvSpPr>
          <p:nvPr>
            <p:ph idx="1"/>
          </p:nvPr>
        </p:nvSpPr>
        <p:spPr>
          <a:xfrm>
            <a:off x="4285579" y="466513"/>
            <a:ext cx="5103316" cy="2302563"/>
          </a:xfrm>
        </p:spPr>
        <p:txBody>
          <a:bodyPr/>
          <a:lstStyle>
            <a:lvl1pPr>
              <a:defRPr sz="1512"/>
            </a:lvl1pPr>
            <a:lvl2pPr>
              <a:defRPr sz="1323"/>
            </a:lvl2pPr>
            <a:lvl3pPr>
              <a:defRPr sz="1134"/>
            </a:lvl3pPr>
            <a:lvl4pPr>
              <a:defRPr sz="945"/>
            </a:lvl4pPr>
            <a:lvl5pPr>
              <a:defRPr sz="945"/>
            </a:lvl5pPr>
            <a:lvl6pPr>
              <a:defRPr sz="945"/>
            </a:lvl6pPr>
            <a:lvl7pPr>
              <a:defRPr sz="945"/>
            </a:lvl7pPr>
            <a:lvl8pPr>
              <a:defRPr sz="945"/>
            </a:lvl8pPr>
            <a:lvl9pPr>
              <a:defRPr sz="9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4356" y="972026"/>
            <a:ext cx="3251264"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en-US"/>
              <a:t>Click to edit Master text styles</a:t>
            </a:r>
          </a:p>
        </p:txBody>
      </p:sp>
      <p:sp>
        <p:nvSpPr>
          <p:cNvPr id="5" name="Date Placeholder 4"/>
          <p:cNvSpPr>
            <a:spLocks noGrp="1"/>
          </p:cNvSpPr>
          <p:nvPr>
            <p:ph type="dt" sz="half" idx="10"/>
          </p:nvPr>
        </p:nvSpPr>
        <p:spPr/>
        <p:txBody>
          <a:bodyPr/>
          <a:lstStyle/>
          <a:p>
            <a:fld id="{81F69B07-149C-480A-A890-BD4AE7787C02}" type="datetimeFigureOut">
              <a:rPr lang="en-NL" smtClean="0"/>
              <a:t>12/10/2025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366116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216006"/>
            <a:ext cx="3251264" cy="756021"/>
          </a:xfrm>
        </p:spPr>
        <p:txBody>
          <a:bodyPr anchor="b"/>
          <a:lstStyle>
            <a:lvl1pPr>
              <a:defRPr sz="1512"/>
            </a:lvl1pPr>
          </a:lstStyle>
          <a:p>
            <a:r>
              <a:rPr lang="en-US"/>
              <a:t>Click to edit Master title style</a:t>
            </a:r>
            <a:endParaRPr lang="en-US" dirty="0"/>
          </a:p>
        </p:txBody>
      </p:sp>
      <p:sp>
        <p:nvSpPr>
          <p:cNvPr id="3" name="Picture Placeholder 2"/>
          <p:cNvSpPr>
            <a:spLocks noGrp="1" noChangeAspect="1"/>
          </p:cNvSpPr>
          <p:nvPr>
            <p:ph type="pic" idx="1"/>
          </p:nvPr>
        </p:nvSpPr>
        <p:spPr>
          <a:xfrm>
            <a:off x="4285579" y="466513"/>
            <a:ext cx="5103316" cy="2302563"/>
          </a:xfrm>
        </p:spPr>
        <p:txBody>
          <a:bodyPr anchor="t"/>
          <a:lstStyle>
            <a:lvl1pPr marL="0" indent="0">
              <a:buNone/>
              <a:defRPr sz="1512"/>
            </a:lvl1pPr>
            <a:lvl2pPr marL="216027" indent="0">
              <a:buNone/>
              <a:defRPr sz="1323"/>
            </a:lvl2pPr>
            <a:lvl3pPr marL="432054" indent="0">
              <a:buNone/>
              <a:defRPr sz="1134"/>
            </a:lvl3pPr>
            <a:lvl4pPr marL="648081" indent="0">
              <a:buNone/>
              <a:defRPr sz="945"/>
            </a:lvl4pPr>
            <a:lvl5pPr marL="864108" indent="0">
              <a:buNone/>
              <a:defRPr sz="945"/>
            </a:lvl5pPr>
            <a:lvl6pPr marL="1080135" indent="0">
              <a:buNone/>
              <a:defRPr sz="945"/>
            </a:lvl6pPr>
            <a:lvl7pPr marL="1296162" indent="0">
              <a:buNone/>
              <a:defRPr sz="945"/>
            </a:lvl7pPr>
            <a:lvl8pPr marL="1512189" indent="0">
              <a:buNone/>
              <a:defRPr sz="945"/>
            </a:lvl8pPr>
            <a:lvl9pPr marL="1728216" indent="0">
              <a:buNone/>
              <a:defRPr sz="945"/>
            </a:lvl9pPr>
          </a:lstStyle>
          <a:p>
            <a:r>
              <a:rPr lang="en-US"/>
              <a:t>Click icon to add picture</a:t>
            </a:r>
            <a:endParaRPr lang="en-US" dirty="0"/>
          </a:p>
        </p:txBody>
      </p:sp>
      <p:sp>
        <p:nvSpPr>
          <p:cNvPr id="4" name="Text Placeholder 3"/>
          <p:cNvSpPr>
            <a:spLocks noGrp="1"/>
          </p:cNvSpPr>
          <p:nvPr>
            <p:ph type="body" sz="half" idx="2"/>
          </p:nvPr>
        </p:nvSpPr>
        <p:spPr>
          <a:xfrm>
            <a:off x="694356" y="972026"/>
            <a:ext cx="3251264"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en-US"/>
              <a:t>Click to edit Master text styles</a:t>
            </a:r>
          </a:p>
        </p:txBody>
      </p:sp>
      <p:sp>
        <p:nvSpPr>
          <p:cNvPr id="5" name="Date Placeholder 4"/>
          <p:cNvSpPr>
            <a:spLocks noGrp="1"/>
          </p:cNvSpPr>
          <p:nvPr>
            <p:ph type="dt" sz="half" idx="10"/>
          </p:nvPr>
        </p:nvSpPr>
        <p:spPr/>
        <p:txBody>
          <a:bodyPr/>
          <a:lstStyle/>
          <a:p>
            <a:fld id="{81F69B07-149C-480A-A890-BD4AE7787C02}" type="datetimeFigureOut">
              <a:rPr lang="en-NL" smtClean="0"/>
              <a:t>12/10/2025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346604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3043" y="172505"/>
            <a:ext cx="8694539" cy="6262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3043" y="862523"/>
            <a:ext cx="8694539" cy="20558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3043" y="3003082"/>
            <a:ext cx="2268141" cy="172505"/>
          </a:xfrm>
          <a:prstGeom prst="rect">
            <a:avLst/>
          </a:prstGeom>
        </p:spPr>
        <p:txBody>
          <a:bodyPr vert="horz" lIns="91440" tIns="45720" rIns="91440" bIns="45720" rtlCol="0" anchor="ctr"/>
          <a:lstStyle>
            <a:lvl1pPr algn="l">
              <a:defRPr sz="567">
                <a:solidFill>
                  <a:schemeClr val="tx1">
                    <a:tint val="82000"/>
                  </a:schemeClr>
                </a:solidFill>
              </a:defRPr>
            </a:lvl1pPr>
          </a:lstStyle>
          <a:p>
            <a:fld id="{81F69B07-149C-480A-A890-BD4AE7787C02}" type="datetimeFigureOut">
              <a:rPr lang="en-NL" smtClean="0"/>
              <a:t>12/10/2025</a:t>
            </a:fld>
            <a:endParaRPr lang="en-NL"/>
          </a:p>
        </p:txBody>
      </p:sp>
      <p:sp>
        <p:nvSpPr>
          <p:cNvPr id="5" name="Footer Placeholder 4"/>
          <p:cNvSpPr>
            <a:spLocks noGrp="1"/>
          </p:cNvSpPr>
          <p:nvPr>
            <p:ph type="ftr" sz="quarter" idx="3"/>
          </p:nvPr>
        </p:nvSpPr>
        <p:spPr>
          <a:xfrm>
            <a:off x="3339207" y="3003082"/>
            <a:ext cx="3402211" cy="172505"/>
          </a:xfrm>
          <a:prstGeom prst="rect">
            <a:avLst/>
          </a:prstGeom>
        </p:spPr>
        <p:txBody>
          <a:bodyPr vert="horz" lIns="91440" tIns="45720" rIns="91440" bIns="45720" rtlCol="0" anchor="ctr"/>
          <a:lstStyle>
            <a:lvl1pPr algn="ctr">
              <a:defRPr sz="567">
                <a:solidFill>
                  <a:schemeClr val="tx1">
                    <a:tint val="82000"/>
                  </a:schemeClr>
                </a:solidFill>
              </a:defRPr>
            </a:lvl1pPr>
          </a:lstStyle>
          <a:p>
            <a:endParaRPr lang="en-NL"/>
          </a:p>
        </p:txBody>
      </p:sp>
      <p:sp>
        <p:nvSpPr>
          <p:cNvPr id="6" name="Slide Number Placeholder 5"/>
          <p:cNvSpPr>
            <a:spLocks noGrp="1"/>
          </p:cNvSpPr>
          <p:nvPr>
            <p:ph type="sldNum" sz="quarter" idx="4"/>
          </p:nvPr>
        </p:nvSpPr>
        <p:spPr>
          <a:xfrm>
            <a:off x="7119441" y="3003082"/>
            <a:ext cx="2268141" cy="172505"/>
          </a:xfrm>
          <a:prstGeom prst="rect">
            <a:avLst/>
          </a:prstGeom>
        </p:spPr>
        <p:txBody>
          <a:bodyPr vert="horz" lIns="91440" tIns="45720" rIns="91440" bIns="45720" rtlCol="0" anchor="ctr"/>
          <a:lstStyle>
            <a:lvl1pPr algn="r">
              <a:defRPr sz="567">
                <a:solidFill>
                  <a:schemeClr val="tx1">
                    <a:tint val="82000"/>
                  </a:schemeClr>
                </a:solidFill>
              </a:defRPr>
            </a:lvl1pPr>
          </a:lstStyle>
          <a:p>
            <a:fld id="{C9988FA2-8ECF-470E-9652-9E1AA382B64E}" type="slidenum">
              <a:rPr lang="en-NL" smtClean="0"/>
              <a:t>‹#›</a:t>
            </a:fld>
            <a:endParaRPr lang="en-NL"/>
          </a:p>
        </p:txBody>
      </p:sp>
    </p:spTree>
    <p:extLst>
      <p:ext uri="{BB962C8B-B14F-4D97-AF65-F5344CB8AC3E}">
        <p14:creationId xmlns:p14="http://schemas.microsoft.com/office/powerpoint/2010/main" val="37958171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2054" rtl="0" eaLnBrk="1" latinLnBrk="0" hangingPunct="1">
        <a:lnSpc>
          <a:spcPct val="90000"/>
        </a:lnSpc>
        <a:spcBef>
          <a:spcPct val="0"/>
        </a:spcBef>
        <a:buNone/>
        <a:defRPr sz="2079" kern="1200">
          <a:solidFill>
            <a:schemeClr val="tx1"/>
          </a:solidFill>
          <a:latin typeface="+mj-lt"/>
          <a:ea typeface="+mj-ea"/>
          <a:cs typeface="+mj-cs"/>
        </a:defRPr>
      </a:lvl1pPr>
    </p:titleStyle>
    <p:body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p:bodyStyle>
    <p:otherStyle>
      <a:defPPr>
        <a:defRPr lang="en-US"/>
      </a:defPPr>
      <a:lvl1pPr marL="0" algn="l" defTabSz="432054" rtl="0" eaLnBrk="1" latinLnBrk="0" hangingPunct="1">
        <a:defRPr sz="851" kern="1200">
          <a:solidFill>
            <a:schemeClr val="tx1"/>
          </a:solidFill>
          <a:latin typeface="+mn-lt"/>
          <a:ea typeface="+mn-ea"/>
          <a:cs typeface="+mn-cs"/>
        </a:defRPr>
      </a:lvl1pPr>
      <a:lvl2pPr marL="216027" algn="l" defTabSz="432054" rtl="0" eaLnBrk="1" latinLnBrk="0" hangingPunct="1">
        <a:defRPr sz="851" kern="1200">
          <a:solidFill>
            <a:schemeClr val="tx1"/>
          </a:solidFill>
          <a:latin typeface="+mn-lt"/>
          <a:ea typeface="+mn-ea"/>
          <a:cs typeface="+mn-cs"/>
        </a:defRPr>
      </a:lvl2pPr>
      <a:lvl3pPr marL="432054" algn="l" defTabSz="432054" rtl="0" eaLnBrk="1" latinLnBrk="0" hangingPunct="1">
        <a:defRPr sz="851" kern="1200">
          <a:solidFill>
            <a:schemeClr val="tx1"/>
          </a:solidFill>
          <a:latin typeface="+mn-lt"/>
          <a:ea typeface="+mn-ea"/>
          <a:cs typeface="+mn-cs"/>
        </a:defRPr>
      </a:lvl3pPr>
      <a:lvl4pPr marL="648081" algn="l" defTabSz="432054" rtl="0" eaLnBrk="1" latinLnBrk="0" hangingPunct="1">
        <a:defRPr sz="851" kern="1200">
          <a:solidFill>
            <a:schemeClr val="tx1"/>
          </a:solidFill>
          <a:latin typeface="+mn-lt"/>
          <a:ea typeface="+mn-ea"/>
          <a:cs typeface="+mn-cs"/>
        </a:defRPr>
      </a:lvl4pPr>
      <a:lvl5pPr marL="864108" algn="l" defTabSz="432054" rtl="0" eaLnBrk="1" latinLnBrk="0" hangingPunct="1">
        <a:defRPr sz="851" kern="1200">
          <a:solidFill>
            <a:schemeClr val="tx1"/>
          </a:solidFill>
          <a:latin typeface="+mn-lt"/>
          <a:ea typeface="+mn-ea"/>
          <a:cs typeface="+mn-cs"/>
        </a:defRPr>
      </a:lvl5pPr>
      <a:lvl6pPr marL="1080135" algn="l" defTabSz="432054" rtl="0" eaLnBrk="1" latinLnBrk="0" hangingPunct="1">
        <a:defRPr sz="851" kern="1200">
          <a:solidFill>
            <a:schemeClr val="tx1"/>
          </a:solidFill>
          <a:latin typeface="+mn-lt"/>
          <a:ea typeface="+mn-ea"/>
          <a:cs typeface="+mn-cs"/>
        </a:defRPr>
      </a:lvl6pPr>
      <a:lvl7pPr marL="1296162" algn="l" defTabSz="432054" rtl="0" eaLnBrk="1" latinLnBrk="0" hangingPunct="1">
        <a:defRPr sz="851" kern="1200">
          <a:solidFill>
            <a:schemeClr val="tx1"/>
          </a:solidFill>
          <a:latin typeface="+mn-lt"/>
          <a:ea typeface="+mn-ea"/>
          <a:cs typeface="+mn-cs"/>
        </a:defRPr>
      </a:lvl7pPr>
      <a:lvl8pPr marL="1512189" algn="l" defTabSz="432054" rtl="0" eaLnBrk="1" latinLnBrk="0" hangingPunct="1">
        <a:defRPr sz="851" kern="1200">
          <a:solidFill>
            <a:schemeClr val="tx1"/>
          </a:solidFill>
          <a:latin typeface="+mn-lt"/>
          <a:ea typeface="+mn-ea"/>
          <a:cs typeface="+mn-cs"/>
        </a:defRPr>
      </a:lvl8pPr>
      <a:lvl9pPr marL="1728216" algn="l" defTabSz="432054" rtl="0" eaLnBrk="1" latinLnBrk="0" hangingPunct="1">
        <a:defRPr sz="8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CD4A7-F7A7-A873-E442-DAF8731FE6A9}"/>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DCD71108-DCD6-0F5F-FF6F-279E386D00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32"/>
          <a:stretch>
            <a:fillRect/>
          </a:stretch>
        </p:blipFill>
        <p:spPr bwMode="auto">
          <a:xfrm>
            <a:off x="5192713" y="8174"/>
            <a:ext cx="4884335" cy="3240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49561A2-A9A5-EAFD-A20A-02C3B5AC2C9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8"/>
                    </a14:imgEffect>
                  </a14:imgLayer>
                </a14:imgProps>
              </a:ext>
              <a:ext uri="{28A0092B-C50C-407E-A947-70E740481C1C}">
                <a14:useLocalDpi xmlns:a14="http://schemas.microsoft.com/office/drawing/2010/main" val="0"/>
              </a:ext>
            </a:extLst>
          </a:blip>
          <a:srcRect r="5338"/>
          <a:stretch>
            <a:fillRect/>
          </a:stretch>
        </p:blipFill>
        <p:spPr bwMode="auto">
          <a:xfrm>
            <a:off x="15689" y="-794"/>
            <a:ext cx="5177024" cy="32400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22569EAD-9D7D-BDBA-C227-0ABF751DEFF0}"/>
              </a:ext>
            </a:extLst>
          </p:cNvPr>
          <p:cNvSpPr/>
          <p:nvPr/>
        </p:nvSpPr>
        <p:spPr>
          <a:xfrm>
            <a:off x="0" y="0"/>
            <a:ext cx="10080625" cy="3258024"/>
          </a:xfrm>
          <a:prstGeom prst="roundRect">
            <a:avLst>
              <a:gd name="adj" fmla="val 1617"/>
            </a:avLst>
          </a:prstGeom>
          <a:gradFill flip="none" rotWithShape="1">
            <a:gsLst>
              <a:gs pos="0">
                <a:srgbClr val="000000">
                  <a:alpha val="34000"/>
                </a:srgb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AutoShape 2" descr="Headphones Logo Design">
            <a:extLst>
              <a:ext uri="{FF2B5EF4-FFF2-40B4-BE49-F238E27FC236}">
                <a16:creationId xmlns:a16="http://schemas.microsoft.com/office/drawing/2014/main" id="{365B9FD1-6A3B-E50C-F2BF-E1B76B776262}"/>
              </a:ext>
            </a:extLst>
          </p:cNvPr>
          <p:cNvSpPr>
            <a:spLocks noChangeAspect="1" noChangeArrowheads="1"/>
          </p:cNvSpPr>
          <p:nvPr/>
        </p:nvSpPr>
        <p:spPr bwMode="auto">
          <a:xfrm>
            <a:off x="4887913" y="1466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8" name="TextBox 17">
            <a:extLst>
              <a:ext uri="{FF2B5EF4-FFF2-40B4-BE49-F238E27FC236}">
                <a16:creationId xmlns:a16="http://schemas.microsoft.com/office/drawing/2014/main" id="{35264110-0638-4371-AC1A-8639F6B7EC79}"/>
              </a:ext>
            </a:extLst>
          </p:cNvPr>
          <p:cNvSpPr txBox="1"/>
          <p:nvPr/>
        </p:nvSpPr>
        <p:spPr>
          <a:xfrm>
            <a:off x="249736" y="459309"/>
            <a:ext cx="5332917" cy="769441"/>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Synthetic Data: The Essentials Of Data Generation Using Bayesian Sampling</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FCE94DA4-96B1-598D-514D-71953102EEEA}"/>
              </a:ext>
            </a:extLst>
          </p:cNvPr>
          <p:cNvSpPr txBox="1"/>
          <p:nvPr/>
        </p:nvSpPr>
        <p:spPr>
          <a:xfrm>
            <a:off x="249736" y="1261809"/>
            <a:ext cx="5000845" cy="553998"/>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Data makes the engine run in many organizations. But what if the number of observations is too low or there is only expert knowledge? Learn to generate synthetic data for real-world applications.</a:t>
            </a:r>
            <a:endParaRPr lang="en-NL"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6" name="Group 15">
            <a:extLst>
              <a:ext uri="{FF2B5EF4-FFF2-40B4-BE49-F238E27FC236}">
                <a16:creationId xmlns:a16="http://schemas.microsoft.com/office/drawing/2014/main" id="{F8DB843A-8B77-FC1C-220A-9501E09E846A}"/>
              </a:ext>
            </a:extLst>
          </p:cNvPr>
          <p:cNvGrpSpPr/>
          <p:nvPr/>
        </p:nvGrpSpPr>
        <p:grpSpPr>
          <a:xfrm>
            <a:off x="682527" y="2281515"/>
            <a:ext cx="540000" cy="540000"/>
            <a:chOff x="907800" y="2311512"/>
            <a:chExt cx="540000" cy="540000"/>
          </a:xfrm>
        </p:grpSpPr>
        <p:sp>
          <p:nvSpPr>
            <p:cNvPr id="20" name="Oval 19">
              <a:extLst>
                <a:ext uri="{FF2B5EF4-FFF2-40B4-BE49-F238E27FC236}">
                  <a16:creationId xmlns:a16="http://schemas.microsoft.com/office/drawing/2014/main" id="{9FD09DCF-0B03-E098-3782-E1CD259D4ADC}"/>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Isosceles Triangle 20">
              <a:extLst>
                <a:ext uri="{FF2B5EF4-FFF2-40B4-BE49-F238E27FC236}">
                  <a16:creationId xmlns:a16="http://schemas.microsoft.com/office/drawing/2014/main" id="{5764CD7D-5ADA-7AA6-09C2-C0B0F15255DA}"/>
                </a:ext>
              </a:extLst>
            </p:cNvPr>
            <p:cNvSpPr/>
            <p:nvPr/>
          </p:nvSpPr>
          <p:spPr>
            <a:xfrm rot="5400000">
              <a:off x="1088165" y="2478358"/>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4" name="TextBox 23">
            <a:extLst>
              <a:ext uri="{FF2B5EF4-FFF2-40B4-BE49-F238E27FC236}">
                <a16:creationId xmlns:a16="http://schemas.microsoft.com/office/drawing/2014/main" id="{D402CD9E-C4D2-197C-B5D8-B112F60838C1}"/>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5" name="Graphic 24">
            <a:extLst>
              <a:ext uri="{FF2B5EF4-FFF2-40B4-BE49-F238E27FC236}">
                <a16:creationId xmlns:a16="http://schemas.microsoft.com/office/drawing/2014/main" id="{5472949A-DE8F-D8FC-93AD-021C25A7F8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275159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1C2A0-2FD0-2A05-1099-20415B3328B4}"/>
            </a:ext>
          </a:extLst>
        </p:cNvPr>
        <p:cNvGrpSpPr/>
        <p:nvPr/>
      </p:nvGrpSpPr>
      <p:grpSpPr>
        <a:xfrm>
          <a:off x="0" y="0"/>
          <a:ext cx="0" cy="0"/>
          <a:chOff x="0" y="0"/>
          <a:chExt cx="0" cy="0"/>
        </a:xfrm>
      </p:grpSpPr>
      <p:pic>
        <p:nvPicPr>
          <p:cNvPr id="3" name="Picture 2" descr="A large dam surrounded by mountains&#10;&#10;AI-generated content may be incorrect.">
            <a:extLst>
              <a:ext uri="{FF2B5EF4-FFF2-40B4-BE49-F238E27FC236}">
                <a16:creationId xmlns:a16="http://schemas.microsoft.com/office/drawing/2014/main" id="{FBE98033-E4DA-9B9D-C551-B2E921164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2918" y="0"/>
            <a:ext cx="4747708" cy="3240088"/>
          </a:xfrm>
          <a:prstGeom prst="rect">
            <a:avLst/>
          </a:prstGeom>
        </p:spPr>
      </p:pic>
      <p:pic>
        <p:nvPicPr>
          <p:cNvPr id="6" name="Picture 5" descr="A large dam surrounded by mountains&#10;&#10;AI-generated content may be incorrect.">
            <a:extLst>
              <a:ext uri="{FF2B5EF4-FFF2-40B4-BE49-F238E27FC236}">
                <a16:creationId xmlns:a16="http://schemas.microsoft.com/office/drawing/2014/main" id="{D28FEFCC-61A2-6935-48EB-DF39D028B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588"/>
            <a:ext cx="5332917" cy="3240088"/>
          </a:xfrm>
          <a:prstGeom prst="rect">
            <a:avLst/>
          </a:prstGeom>
        </p:spPr>
      </p:pic>
      <p:sp>
        <p:nvSpPr>
          <p:cNvPr id="7" name="Rectangle: Rounded Corners 6">
            <a:extLst>
              <a:ext uri="{FF2B5EF4-FFF2-40B4-BE49-F238E27FC236}">
                <a16:creationId xmlns:a16="http://schemas.microsoft.com/office/drawing/2014/main" id="{39F2341F-91C1-C811-068E-A5284D1C4116}"/>
              </a:ext>
            </a:extLst>
          </p:cNvPr>
          <p:cNvSpPr/>
          <p:nvPr/>
        </p:nvSpPr>
        <p:spPr>
          <a:xfrm>
            <a:off x="0" y="0"/>
            <a:ext cx="10080625" cy="3258024"/>
          </a:xfrm>
          <a:prstGeom prst="roundRect">
            <a:avLst>
              <a:gd name="adj" fmla="val 1617"/>
            </a:avLst>
          </a:prstGeom>
          <a:gradFill flip="none" rotWithShape="1">
            <a:gsLst>
              <a:gs pos="37933">
                <a:srgbClr val="000000">
                  <a:alpha val="34000"/>
                </a:srgbClr>
              </a:gs>
              <a:gs pos="0">
                <a:schemeClr val="tx1">
                  <a:lumMod val="100000"/>
                  <a:alpha val="30000"/>
                </a:scheme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AutoShape 2" descr="Headphones Logo Design">
            <a:extLst>
              <a:ext uri="{FF2B5EF4-FFF2-40B4-BE49-F238E27FC236}">
                <a16:creationId xmlns:a16="http://schemas.microsoft.com/office/drawing/2014/main" id="{9E5B35BB-B622-95F4-557F-692C2D3D2D99}"/>
              </a:ext>
            </a:extLst>
          </p:cNvPr>
          <p:cNvSpPr>
            <a:spLocks noChangeAspect="1" noChangeArrowheads="1"/>
          </p:cNvSpPr>
          <p:nvPr/>
        </p:nvSpPr>
        <p:spPr bwMode="auto">
          <a:xfrm>
            <a:off x="4887913" y="1466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8" name="TextBox 17">
            <a:extLst>
              <a:ext uri="{FF2B5EF4-FFF2-40B4-BE49-F238E27FC236}">
                <a16:creationId xmlns:a16="http://schemas.microsoft.com/office/drawing/2014/main" id="{EFA83487-FC35-5735-7D01-D32FEB805015}"/>
              </a:ext>
            </a:extLst>
          </p:cNvPr>
          <p:cNvSpPr txBox="1"/>
          <p:nvPr/>
        </p:nvSpPr>
        <p:spPr>
          <a:xfrm>
            <a:off x="249736" y="381031"/>
            <a:ext cx="5332917" cy="1107996"/>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Why Prediction Isn’t Enough: Using Bayesian Models to Change the Outcome</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43FB7021-FA4F-DAEF-6EAC-9637E0269946}"/>
              </a:ext>
            </a:extLst>
          </p:cNvPr>
          <p:cNvSpPr txBox="1"/>
          <p:nvPr/>
        </p:nvSpPr>
        <p:spPr>
          <a:xfrm>
            <a:off x="249736" y="1443519"/>
            <a:ext cx="5000845" cy="553998"/>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 this article, we will dive into actively intervening in systems to steer toward desired goals. With hands-on examples in predictive maintenance, I will show how data-driven decisions can optimize operations and reduce downtime.</a:t>
            </a:r>
            <a:endParaRPr lang="en-NL"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6" name="Group 15">
            <a:extLst>
              <a:ext uri="{FF2B5EF4-FFF2-40B4-BE49-F238E27FC236}">
                <a16:creationId xmlns:a16="http://schemas.microsoft.com/office/drawing/2014/main" id="{705241C4-94B8-525F-5B5B-393750304B88}"/>
              </a:ext>
            </a:extLst>
          </p:cNvPr>
          <p:cNvGrpSpPr/>
          <p:nvPr/>
        </p:nvGrpSpPr>
        <p:grpSpPr>
          <a:xfrm>
            <a:off x="682527" y="2281515"/>
            <a:ext cx="540000" cy="540000"/>
            <a:chOff x="907800" y="2311512"/>
            <a:chExt cx="540000" cy="540000"/>
          </a:xfrm>
        </p:grpSpPr>
        <p:sp>
          <p:nvSpPr>
            <p:cNvPr id="20" name="Oval 19">
              <a:extLst>
                <a:ext uri="{FF2B5EF4-FFF2-40B4-BE49-F238E27FC236}">
                  <a16:creationId xmlns:a16="http://schemas.microsoft.com/office/drawing/2014/main" id="{1C8CB7B4-9C83-B8C1-8999-BF70C2FAC9BF}"/>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Isosceles Triangle 20">
              <a:extLst>
                <a:ext uri="{FF2B5EF4-FFF2-40B4-BE49-F238E27FC236}">
                  <a16:creationId xmlns:a16="http://schemas.microsoft.com/office/drawing/2014/main" id="{2602E32C-70EE-FCE1-F89E-4DC7083F1CC1}"/>
                </a:ext>
              </a:extLst>
            </p:cNvPr>
            <p:cNvSpPr/>
            <p:nvPr/>
          </p:nvSpPr>
          <p:spPr>
            <a:xfrm rot="5400000">
              <a:off x="1099889" y="2484220"/>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4" name="TextBox 23">
            <a:extLst>
              <a:ext uri="{FF2B5EF4-FFF2-40B4-BE49-F238E27FC236}">
                <a16:creationId xmlns:a16="http://schemas.microsoft.com/office/drawing/2014/main" id="{9E28CB5F-1C3A-40F6-433F-6EB838726CE8}"/>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5" name="Graphic 24">
            <a:extLst>
              <a:ext uri="{FF2B5EF4-FFF2-40B4-BE49-F238E27FC236}">
                <a16:creationId xmlns:a16="http://schemas.microsoft.com/office/drawing/2014/main" id="{B728767A-765F-FAB9-230D-EAF358F6E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4079691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5A38F-FB60-95D8-75B4-E6BD09FBB08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B0439BA-3CFC-C70D-A016-37CF944D0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337" y="-1588"/>
            <a:ext cx="5196288" cy="32416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0680C28-C26F-6004-AA0A-D2E68D522D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a:stretch>
            <a:fillRect/>
          </a:stretch>
        </p:blipFill>
        <p:spPr bwMode="auto">
          <a:xfrm flipH="1">
            <a:off x="0" y="-1588"/>
            <a:ext cx="4884336" cy="3241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1F24E6C9-5D0F-3D99-EF79-BC24DD6B387E}"/>
              </a:ext>
            </a:extLst>
          </p:cNvPr>
          <p:cNvSpPr/>
          <p:nvPr/>
        </p:nvSpPr>
        <p:spPr>
          <a:xfrm>
            <a:off x="0" y="0"/>
            <a:ext cx="10080625" cy="3240088"/>
          </a:xfrm>
          <a:prstGeom prst="roundRect">
            <a:avLst>
              <a:gd name="adj" fmla="val 1617"/>
            </a:avLst>
          </a:prstGeom>
          <a:gradFill flip="none" rotWithShape="1">
            <a:gsLst>
              <a:gs pos="0">
                <a:srgbClr val="000000">
                  <a:alpha val="34000"/>
                </a:srgb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8" name="TextBox 7">
            <a:extLst>
              <a:ext uri="{FF2B5EF4-FFF2-40B4-BE49-F238E27FC236}">
                <a16:creationId xmlns:a16="http://schemas.microsoft.com/office/drawing/2014/main" id="{898066D7-4165-3739-F72E-4198263902EF}"/>
              </a:ext>
            </a:extLst>
          </p:cNvPr>
          <p:cNvSpPr txBox="1"/>
          <p:nvPr/>
        </p:nvSpPr>
        <p:spPr>
          <a:xfrm>
            <a:off x="249736" y="459309"/>
            <a:ext cx="5900807" cy="769441"/>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The Starters Guide to Causal Structure Learning with Bayesian Methods in Python</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7884838D-7FAA-ECFE-C426-2D8BCAB3944A}"/>
              </a:ext>
            </a:extLst>
          </p:cNvPr>
          <p:cNvSpPr txBox="1"/>
          <p:nvPr/>
        </p:nvSpPr>
        <p:spPr>
          <a:xfrm>
            <a:off x="249736" y="1261809"/>
            <a:ext cx="5000845" cy="246221"/>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The starter’s guide to effectively learn to determine causalities across variables.</a:t>
            </a:r>
          </a:p>
        </p:txBody>
      </p:sp>
      <p:grpSp>
        <p:nvGrpSpPr>
          <p:cNvPr id="10" name="Group 9">
            <a:extLst>
              <a:ext uri="{FF2B5EF4-FFF2-40B4-BE49-F238E27FC236}">
                <a16:creationId xmlns:a16="http://schemas.microsoft.com/office/drawing/2014/main" id="{680EDD67-9964-E87A-70C2-AAFC69D12FBF}"/>
              </a:ext>
            </a:extLst>
          </p:cNvPr>
          <p:cNvGrpSpPr/>
          <p:nvPr/>
        </p:nvGrpSpPr>
        <p:grpSpPr>
          <a:xfrm>
            <a:off x="682527" y="2281515"/>
            <a:ext cx="540000" cy="540000"/>
            <a:chOff x="907800" y="2311512"/>
            <a:chExt cx="540000" cy="540000"/>
          </a:xfrm>
        </p:grpSpPr>
        <p:sp>
          <p:nvSpPr>
            <p:cNvPr id="11" name="Oval 10">
              <a:extLst>
                <a:ext uri="{FF2B5EF4-FFF2-40B4-BE49-F238E27FC236}">
                  <a16:creationId xmlns:a16="http://schemas.microsoft.com/office/drawing/2014/main" id="{07BE770F-16F9-73FA-8E9B-D976942DC0B1}"/>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Isosceles Triangle 11">
              <a:extLst>
                <a:ext uri="{FF2B5EF4-FFF2-40B4-BE49-F238E27FC236}">
                  <a16:creationId xmlns:a16="http://schemas.microsoft.com/office/drawing/2014/main" id="{A3FC6E72-6130-216A-A0AA-EF86ED2ED07C}"/>
                </a:ext>
              </a:extLst>
            </p:cNvPr>
            <p:cNvSpPr/>
            <p:nvPr/>
          </p:nvSpPr>
          <p:spPr>
            <a:xfrm rot="5400000">
              <a:off x="1088165" y="2478358"/>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extBox 12">
            <a:extLst>
              <a:ext uri="{FF2B5EF4-FFF2-40B4-BE49-F238E27FC236}">
                <a16:creationId xmlns:a16="http://schemas.microsoft.com/office/drawing/2014/main" id="{C6B9354C-F41E-C244-90A8-FCE5523EEF5D}"/>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15" name="Graphic 14">
            <a:extLst>
              <a:ext uri="{FF2B5EF4-FFF2-40B4-BE49-F238E27FC236}">
                <a16:creationId xmlns:a16="http://schemas.microsoft.com/office/drawing/2014/main" id="{51EB5D22-9942-B0A1-B0F4-471BA8BFC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281387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F3B0A-9E38-145E-D540-7674917016A8}"/>
            </a:ext>
          </a:extLst>
        </p:cNvPr>
        <p:cNvGrpSpPr/>
        <p:nvPr/>
      </p:nvGrpSpPr>
      <p:grpSpPr>
        <a:xfrm>
          <a:off x="0" y="0"/>
          <a:ext cx="0" cy="0"/>
          <a:chOff x="0" y="0"/>
          <a:chExt cx="0" cy="0"/>
        </a:xfrm>
      </p:grpSpPr>
      <p:pic>
        <p:nvPicPr>
          <p:cNvPr id="6" name="Picture 5" descr="A metal pouring into a container&#10;&#10;AI-generated content may be incorrect.">
            <a:extLst>
              <a:ext uri="{FF2B5EF4-FFF2-40B4-BE49-F238E27FC236}">
                <a16:creationId xmlns:a16="http://schemas.microsoft.com/office/drawing/2014/main" id="{AEA88E3F-542C-C2F8-9A35-9DA2043BE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323" y="-1588"/>
            <a:ext cx="5080302" cy="3240088"/>
          </a:xfrm>
          <a:prstGeom prst="rect">
            <a:avLst/>
          </a:prstGeom>
        </p:spPr>
      </p:pic>
      <p:pic>
        <p:nvPicPr>
          <p:cNvPr id="7" name="Picture 6" descr="A metal pouring into a container&#10;&#10;AI-generated content may be incorrect.">
            <a:extLst>
              <a:ext uri="{FF2B5EF4-FFF2-40B4-BE49-F238E27FC236}">
                <a16:creationId xmlns:a16="http://schemas.microsoft.com/office/drawing/2014/main" id="{F27AE592-470F-4B72-0DC6-D39B57A88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9979" y="-1588"/>
            <a:ext cx="5080302" cy="3240088"/>
          </a:xfrm>
          <a:prstGeom prst="rect">
            <a:avLst/>
          </a:prstGeom>
        </p:spPr>
      </p:pic>
      <p:sp>
        <p:nvSpPr>
          <p:cNvPr id="4" name="Rectangle: Rounded Corners 3">
            <a:extLst>
              <a:ext uri="{FF2B5EF4-FFF2-40B4-BE49-F238E27FC236}">
                <a16:creationId xmlns:a16="http://schemas.microsoft.com/office/drawing/2014/main" id="{2AE37EAE-5857-3BB6-CF70-AD4A97FBC165}"/>
              </a:ext>
            </a:extLst>
          </p:cNvPr>
          <p:cNvSpPr/>
          <p:nvPr/>
        </p:nvSpPr>
        <p:spPr>
          <a:xfrm>
            <a:off x="-79978" y="0"/>
            <a:ext cx="10160603" cy="3240088"/>
          </a:xfrm>
          <a:prstGeom prst="roundRect">
            <a:avLst>
              <a:gd name="adj" fmla="val 1617"/>
            </a:avLst>
          </a:prstGeom>
          <a:gradFill flip="none" rotWithShape="1">
            <a:gsLst>
              <a:gs pos="0">
                <a:srgbClr val="000000">
                  <a:alpha val="34000"/>
                </a:srgb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8" name="TextBox 7">
            <a:extLst>
              <a:ext uri="{FF2B5EF4-FFF2-40B4-BE49-F238E27FC236}">
                <a16:creationId xmlns:a16="http://schemas.microsoft.com/office/drawing/2014/main" id="{FC8E6392-1AAF-EAD7-DC87-76785CEBA22E}"/>
              </a:ext>
            </a:extLst>
          </p:cNvPr>
          <p:cNvSpPr txBox="1"/>
          <p:nvPr/>
        </p:nvSpPr>
        <p:spPr>
          <a:xfrm>
            <a:off x="249736" y="459309"/>
            <a:ext cx="5713115" cy="1107996"/>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Human-Machine Collaboration with Bayesian Modeling: </a:t>
            </a:r>
          </a:p>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Combine Knowledge and Data.</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94572373-8286-A1B9-690F-7D3A85E7A1C7}"/>
              </a:ext>
            </a:extLst>
          </p:cNvPr>
          <p:cNvSpPr txBox="1"/>
          <p:nvPr/>
        </p:nvSpPr>
        <p:spPr>
          <a:xfrm>
            <a:off x="249736" y="1503670"/>
            <a:ext cx="5573548" cy="246221"/>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The starter's guide to combining human expert knowledge with computer-aided models.</a:t>
            </a:r>
          </a:p>
        </p:txBody>
      </p:sp>
      <p:grpSp>
        <p:nvGrpSpPr>
          <p:cNvPr id="10" name="Group 9">
            <a:extLst>
              <a:ext uri="{FF2B5EF4-FFF2-40B4-BE49-F238E27FC236}">
                <a16:creationId xmlns:a16="http://schemas.microsoft.com/office/drawing/2014/main" id="{F31FD031-AD9A-250E-46D4-8E1BD10C5AAC}"/>
              </a:ext>
            </a:extLst>
          </p:cNvPr>
          <p:cNvGrpSpPr/>
          <p:nvPr/>
        </p:nvGrpSpPr>
        <p:grpSpPr>
          <a:xfrm>
            <a:off x="682527" y="2281515"/>
            <a:ext cx="540000" cy="540000"/>
            <a:chOff x="907800" y="2311512"/>
            <a:chExt cx="540000" cy="540000"/>
          </a:xfrm>
        </p:grpSpPr>
        <p:sp>
          <p:nvSpPr>
            <p:cNvPr id="11" name="Oval 10">
              <a:extLst>
                <a:ext uri="{FF2B5EF4-FFF2-40B4-BE49-F238E27FC236}">
                  <a16:creationId xmlns:a16="http://schemas.microsoft.com/office/drawing/2014/main" id="{F08F131F-EB25-6976-BF72-176B1A39A15A}"/>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Isosceles Triangle 11">
              <a:extLst>
                <a:ext uri="{FF2B5EF4-FFF2-40B4-BE49-F238E27FC236}">
                  <a16:creationId xmlns:a16="http://schemas.microsoft.com/office/drawing/2014/main" id="{7A520183-AF03-28F5-9482-2CF180881531}"/>
                </a:ext>
              </a:extLst>
            </p:cNvPr>
            <p:cNvSpPr/>
            <p:nvPr/>
          </p:nvSpPr>
          <p:spPr>
            <a:xfrm rot="5400000">
              <a:off x="1088165" y="2478358"/>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extBox 12">
            <a:extLst>
              <a:ext uri="{FF2B5EF4-FFF2-40B4-BE49-F238E27FC236}">
                <a16:creationId xmlns:a16="http://schemas.microsoft.com/office/drawing/2014/main" id="{EFC359B1-8A59-68F2-2050-541BB4A4B070}"/>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15" name="Graphic 14">
            <a:extLst>
              <a:ext uri="{FF2B5EF4-FFF2-40B4-BE49-F238E27FC236}">
                <a16:creationId xmlns:a16="http://schemas.microsoft.com/office/drawing/2014/main" id="{0B581528-9483-6F6B-2FA7-CC66006BE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788345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9B92C-C7C7-C0A9-A8AD-53F2B80E4F71}"/>
            </a:ext>
          </a:extLst>
        </p:cNvPr>
        <p:cNvGrpSpPr/>
        <p:nvPr/>
      </p:nvGrpSpPr>
      <p:grpSpPr>
        <a:xfrm>
          <a:off x="0" y="0"/>
          <a:ext cx="0" cy="0"/>
          <a:chOff x="0" y="0"/>
          <a:chExt cx="0" cy="0"/>
        </a:xfrm>
      </p:grpSpPr>
      <p:pic>
        <p:nvPicPr>
          <p:cNvPr id="5" name="Picture 4" descr="A black and white image of a wave&#10;&#10;AI-generated content may be incorrect.">
            <a:extLst>
              <a:ext uri="{FF2B5EF4-FFF2-40B4-BE49-F238E27FC236}">
                <a16:creationId xmlns:a16="http://schemas.microsoft.com/office/drawing/2014/main" id="{5F9EF10D-A78C-3A0B-157A-E39045CF078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4904339" cy="3240088"/>
          </a:xfrm>
          <a:prstGeom prst="rect">
            <a:avLst/>
          </a:prstGeom>
        </p:spPr>
      </p:pic>
      <p:pic>
        <p:nvPicPr>
          <p:cNvPr id="4" name="Picture 3" descr="A black and white image of a wave&#10;&#10;AI-generated content may be incorrect.">
            <a:extLst>
              <a:ext uri="{FF2B5EF4-FFF2-40B4-BE49-F238E27FC236}">
                <a16:creationId xmlns:a16="http://schemas.microsoft.com/office/drawing/2014/main" id="{39BBB5DE-1214-7914-6B3F-85DC619D1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84" y="-794"/>
            <a:ext cx="5184141" cy="3240088"/>
          </a:xfrm>
          <a:prstGeom prst="rect">
            <a:avLst/>
          </a:prstGeom>
        </p:spPr>
      </p:pic>
      <p:sp>
        <p:nvSpPr>
          <p:cNvPr id="7" name="Rectangle: Rounded Corners 6">
            <a:extLst>
              <a:ext uri="{FF2B5EF4-FFF2-40B4-BE49-F238E27FC236}">
                <a16:creationId xmlns:a16="http://schemas.microsoft.com/office/drawing/2014/main" id="{0A9BD220-54FA-EDB8-51AD-7387096519EF}"/>
              </a:ext>
            </a:extLst>
          </p:cNvPr>
          <p:cNvSpPr/>
          <p:nvPr/>
        </p:nvSpPr>
        <p:spPr>
          <a:xfrm>
            <a:off x="0" y="0"/>
            <a:ext cx="10080625" cy="3258024"/>
          </a:xfrm>
          <a:prstGeom prst="roundRect">
            <a:avLst>
              <a:gd name="adj" fmla="val 1617"/>
            </a:avLst>
          </a:prstGeom>
          <a:gradFill flip="none" rotWithShape="1">
            <a:gsLst>
              <a:gs pos="37933">
                <a:srgbClr val="000000">
                  <a:alpha val="34000"/>
                </a:srgbClr>
              </a:gs>
              <a:gs pos="0">
                <a:schemeClr val="tx1">
                  <a:lumMod val="100000"/>
                  <a:alpha val="30000"/>
                </a:scheme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AutoShape 2" descr="Headphones Logo Design">
            <a:extLst>
              <a:ext uri="{FF2B5EF4-FFF2-40B4-BE49-F238E27FC236}">
                <a16:creationId xmlns:a16="http://schemas.microsoft.com/office/drawing/2014/main" id="{2D207254-2095-2FC0-7707-4A607B47A163}"/>
              </a:ext>
            </a:extLst>
          </p:cNvPr>
          <p:cNvSpPr>
            <a:spLocks noChangeAspect="1" noChangeArrowheads="1"/>
          </p:cNvSpPr>
          <p:nvPr/>
        </p:nvSpPr>
        <p:spPr bwMode="auto">
          <a:xfrm>
            <a:off x="4887913" y="1466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8" name="TextBox 17">
            <a:extLst>
              <a:ext uri="{FF2B5EF4-FFF2-40B4-BE49-F238E27FC236}">
                <a16:creationId xmlns:a16="http://schemas.microsoft.com/office/drawing/2014/main" id="{AEBCCC28-2717-E298-FB89-2B5E415BEBFD}"/>
              </a:ext>
            </a:extLst>
          </p:cNvPr>
          <p:cNvSpPr txBox="1"/>
          <p:nvPr/>
        </p:nvSpPr>
        <p:spPr>
          <a:xfrm>
            <a:off x="249736" y="381031"/>
            <a:ext cx="5332917" cy="430887"/>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My next great blog</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9EF50C43-9F65-B1EB-802F-019E336F14BD}"/>
              </a:ext>
            </a:extLst>
          </p:cNvPr>
          <p:cNvSpPr txBox="1"/>
          <p:nvPr/>
        </p:nvSpPr>
        <p:spPr>
          <a:xfrm>
            <a:off x="249736" y="1443519"/>
            <a:ext cx="5000845" cy="553998"/>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Learn how to generate synthetic data when real-world data is scarce or when only expert knowledge is available. A practical guide combining theory, code, and real applications.</a:t>
            </a:r>
            <a:endParaRPr lang="en-NL"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6" name="Group 15">
            <a:extLst>
              <a:ext uri="{FF2B5EF4-FFF2-40B4-BE49-F238E27FC236}">
                <a16:creationId xmlns:a16="http://schemas.microsoft.com/office/drawing/2014/main" id="{E649E25B-252A-15EF-1A77-F42C4CF3E22C}"/>
              </a:ext>
            </a:extLst>
          </p:cNvPr>
          <p:cNvGrpSpPr/>
          <p:nvPr/>
        </p:nvGrpSpPr>
        <p:grpSpPr>
          <a:xfrm>
            <a:off x="682527" y="2281515"/>
            <a:ext cx="540000" cy="540000"/>
            <a:chOff x="907800" y="2311512"/>
            <a:chExt cx="540000" cy="540000"/>
          </a:xfrm>
        </p:grpSpPr>
        <p:sp>
          <p:nvSpPr>
            <p:cNvPr id="20" name="Oval 19">
              <a:extLst>
                <a:ext uri="{FF2B5EF4-FFF2-40B4-BE49-F238E27FC236}">
                  <a16:creationId xmlns:a16="http://schemas.microsoft.com/office/drawing/2014/main" id="{C699804A-E0AB-528F-E152-B77BC3B7EC23}"/>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Isosceles Triangle 20">
              <a:extLst>
                <a:ext uri="{FF2B5EF4-FFF2-40B4-BE49-F238E27FC236}">
                  <a16:creationId xmlns:a16="http://schemas.microsoft.com/office/drawing/2014/main" id="{C31DCEAA-4828-3452-C64E-9EB5EA0F4515}"/>
                </a:ext>
              </a:extLst>
            </p:cNvPr>
            <p:cNvSpPr/>
            <p:nvPr/>
          </p:nvSpPr>
          <p:spPr>
            <a:xfrm rot="5400000">
              <a:off x="1099889" y="2484220"/>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4" name="TextBox 23">
            <a:extLst>
              <a:ext uri="{FF2B5EF4-FFF2-40B4-BE49-F238E27FC236}">
                <a16:creationId xmlns:a16="http://schemas.microsoft.com/office/drawing/2014/main" id="{F48FCD48-1757-6943-F26A-6B542B84754C}"/>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5" name="Graphic 24">
            <a:extLst>
              <a:ext uri="{FF2B5EF4-FFF2-40B4-BE49-F238E27FC236}">
                <a16:creationId xmlns:a16="http://schemas.microsoft.com/office/drawing/2014/main" id="{98DF711D-06C0-F246-2BC8-1C4F708758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15514740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TotalTime>
  <Words>188</Words>
  <Application>Microsoft Office PowerPoint</Application>
  <PresentationFormat>Custom</PresentationFormat>
  <Paragraphs>16</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Aharoni</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T</dc:creator>
  <cp:lastModifiedBy>E T</cp:lastModifiedBy>
  <cp:revision>13</cp:revision>
  <dcterms:created xsi:type="dcterms:W3CDTF">2025-08-26T18:33:52Z</dcterms:created>
  <dcterms:modified xsi:type="dcterms:W3CDTF">2025-10-12T13:59:44Z</dcterms:modified>
</cp:coreProperties>
</file>